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824" autoAdjust="0"/>
    <p:restoredTop sz="94700" autoAdjust="0"/>
  </p:normalViewPr>
  <p:slideViewPr>
    <p:cSldViewPr>
      <p:cViewPr varScale="1">
        <p:scale>
          <a:sx n="127" d="100"/>
          <a:sy n="127" d="100"/>
        </p:scale>
        <p:origin x="-49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D5E943B-7FD1-4037-BF9B-E46D23593D01}" type="datetimeFigureOut">
              <a:rPr lang="en-US" smtClean="0"/>
              <a:pPr/>
              <a:t>5/29/2009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F14ECCE-64B4-485D-809A-A177CD05FF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5E943B-7FD1-4037-BF9B-E46D23593D01}" type="datetimeFigureOut">
              <a:rPr lang="en-US" smtClean="0"/>
              <a:pPr/>
              <a:t>5/29/2009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14ECCE-64B4-485D-809A-A177CD05FF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5E943B-7FD1-4037-BF9B-E46D23593D01}" type="datetimeFigureOut">
              <a:rPr lang="en-US" smtClean="0"/>
              <a:pPr/>
              <a:t>5/29/2009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14ECCE-64B4-485D-809A-A177CD05FF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5E943B-7FD1-4037-BF9B-E46D23593D01}" type="datetimeFigureOut">
              <a:rPr lang="en-US" smtClean="0"/>
              <a:pPr/>
              <a:t>5/29/2009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14ECCE-64B4-485D-809A-A177CD05FF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5E943B-7FD1-4037-BF9B-E46D23593D01}" type="datetimeFigureOut">
              <a:rPr lang="en-US" smtClean="0"/>
              <a:pPr/>
              <a:t>5/29/2009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14ECCE-64B4-485D-809A-A177CD05FF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5E943B-7FD1-4037-BF9B-E46D23593D01}" type="datetimeFigureOut">
              <a:rPr lang="en-US" smtClean="0"/>
              <a:pPr/>
              <a:t>5/29/2009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14ECCE-64B4-485D-809A-A177CD05FF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5E943B-7FD1-4037-BF9B-E46D23593D01}" type="datetimeFigureOut">
              <a:rPr lang="en-US" smtClean="0"/>
              <a:pPr/>
              <a:t>5/29/2009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14ECCE-64B4-485D-809A-A177CD05FF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5E943B-7FD1-4037-BF9B-E46D23593D01}" type="datetimeFigureOut">
              <a:rPr lang="en-US" smtClean="0"/>
              <a:pPr/>
              <a:t>5/29/2009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14ECCE-64B4-485D-809A-A177CD05FF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5E943B-7FD1-4037-BF9B-E46D23593D01}" type="datetimeFigureOut">
              <a:rPr lang="en-US" smtClean="0"/>
              <a:pPr/>
              <a:t>5/29/2009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14ECCE-64B4-485D-809A-A177CD05FF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D5E943B-7FD1-4037-BF9B-E46D23593D01}" type="datetimeFigureOut">
              <a:rPr lang="en-US" smtClean="0"/>
              <a:pPr/>
              <a:t>5/29/2009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14ECCE-64B4-485D-809A-A177CD05FF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D5E943B-7FD1-4037-BF9B-E46D23593D01}" type="datetimeFigureOut">
              <a:rPr lang="en-US" smtClean="0"/>
              <a:pPr/>
              <a:t>5/29/2009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F14ECCE-64B4-485D-809A-A177CD05FF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D5E943B-7FD1-4037-BF9B-E46D23593D01}" type="datetimeFigureOut">
              <a:rPr lang="en-US" smtClean="0"/>
              <a:pPr/>
              <a:t>5/29/2009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F14ECCE-64B4-485D-809A-A177CD05FF5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 sonic tribute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Enjoy the song!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6a00d83452033569e200e54f4e94138834-800wi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62400" y="1447800"/>
            <a:ext cx="5181600" cy="54102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Sonic adventure!!! </a:t>
            </a:r>
            <a:r>
              <a:rPr lang="en-US" dirty="0" smtClean="0"/>
              <a:t>=)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CA2QGLDVCACGQX2HCABCJJSECA31Z9YFCA1P057CCA9M9Z6TCAXWYP0ZCAFBOROOCANEKCY4CAK7UDB3CASI99YMCAWB2YRBCAZ852INCACFTMIACA8M6HFICA3V90GVCAMV7XELCAHZ29MSCAL6F9Z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57600" y="1447800"/>
            <a:ext cx="5486400" cy="59436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Sonic adventure 2! Live and learn!!!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CATFJKQZCAQGKA1NCAC5V9RKCA393THWCAX34TRACAA94PGYCAN6CTWTCA4HJXI1CA0W090KCA14AR4VCATYP4CWCAW9UHGZCA681YO6CA1W6YAQCA2LHRRHCABGIDF3CAHD95SZCA5BMIOPCAD04NQC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29000" y="1447799"/>
            <a:ext cx="5715000" cy="5410201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Sonic adventure 2 … still?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CAVOMNIXCA4Q524ZCA3X5DOGCAC4N6E5CAI33ZH3CAKXTVUYCAOU2GBSCALU1OUGCAT1KLXHCA0J1YH7CA9D3UJRCASP5RIACA6ZU4VYCAN0M41LCAXU4G6JCAPA2BINCAM5WP69CA4X5HJ2CAAZK4S9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29000" y="1371600"/>
            <a:ext cx="5714999" cy="54864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Sonic heroes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onic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8000" y="1447800"/>
            <a:ext cx="4314825" cy="54102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Sonic battle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onic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114800" y="1447800"/>
            <a:ext cx="4419600" cy="54102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Sonic the hedgehog “06”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92</TotalTime>
  <Words>35</Words>
  <Application>Microsoft Office PowerPoint</Application>
  <PresentationFormat>On-screen Show (4:3)</PresentationFormat>
  <Paragraphs>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Concourse</vt:lpstr>
      <vt:lpstr>A sonic tribute</vt:lpstr>
      <vt:lpstr>Sonic adventure!!! =)</vt:lpstr>
      <vt:lpstr>Sonic adventure 2! Live and learn!!!</vt:lpstr>
      <vt:lpstr>Sonic adventure 2 … still?</vt:lpstr>
      <vt:lpstr>Sonic heroes</vt:lpstr>
      <vt:lpstr>Sonic battle</vt:lpstr>
      <vt:lpstr>Sonic the hedgehog “06”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sonic tribute</dc:title>
  <dc:creator>Amanda</dc:creator>
  <cp:lastModifiedBy>Amanda</cp:lastModifiedBy>
  <cp:revision>11</cp:revision>
  <dcterms:created xsi:type="dcterms:W3CDTF">2009-05-23T17:26:24Z</dcterms:created>
  <dcterms:modified xsi:type="dcterms:W3CDTF">2009-05-29T23:56:46Z</dcterms:modified>
</cp:coreProperties>
</file>